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0" d="100"/>
          <a:sy n="120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78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Macintosh PowerPoint</Application>
  <PresentationFormat>Widescreen</PresentationFormat>
  <Paragraphs>62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葉又銘</cp:lastModifiedBy>
  <cp:revision>1</cp:revision>
  <dcterms:created xsi:type="dcterms:W3CDTF">2025-04-27T15:52:18Z</dcterms:created>
  <dcterms:modified xsi:type="dcterms:W3CDTF">2025-04-27T15:52:34Z</dcterms:modified>
</cp:coreProperties>
</file>